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62" r:id="rId6"/>
    <p:sldId id="261" r:id="rId7"/>
    <p:sldId id="259" r:id="rId8"/>
    <p:sldId id="260" r:id="rId9"/>
    <p:sldId id="266" r:id="rId10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7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A3E6D-0E32-4392-9386-07CF9628FF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690FA-C311-4B09-9447-D375DC1FDD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8245"/>
            <a:ext cx="9144000" cy="2387600"/>
          </a:xfrm>
        </p:spPr>
        <p:txBody>
          <a:bodyPr/>
          <a:lstStyle/>
          <a:p>
            <a:r>
              <a:rPr lang="en-US" altLang="zh-CN" b="1" dirty="0"/>
              <a:t>RM2023</a:t>
            </a:r>
            <a:r>
              <a:rPr lang="zh-CN" altLang="en-US" b="1" dirty="0"/>
              <a:t>狼牙第</a:t>
            </a:r>
            <a:r>
              <a:rPr lang="en-US" altLang="zh-CN" b="1" dirty="0"/>
              <a:t>4</a:t>
            </a:r>
            <a:r>
              <a:rPr lang="zh-CN" altLang="en-US" b="1" dirty="0"/>
              <a:t>次大例会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0978"/>
            <a:ext cx="9144000" cy="1655762"/>
          </a:xfrm>
        </p:spPr>
        <p:txBody>
          <a:bodyPr/>
          <a:lstStyle/>
          <a:p>
            <a:r>
              <a:rPr lang="en-US" altLang="zh-CN" dirty="0"/>
              <a:t>2022.10.03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6" y="3777835"/>
            <a:ext cx="3585888" cy="2825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进度汇报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由技术组长使用源目标进行展示、汇报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大疆穿越机赛道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059" y="1825625"/>
            <a:ext cx="10353131" cy="4351338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PingFangSC-Semibold"/>
              </a:rPr>
              <a:t>无人飞行器智能感知技术竞赛</a:t>
            </a:r>
            <a:endParaRPr lang="en-US" altLang="zh-CN" b="0" i="0" dirty="0">
              <a:effectLst/>
              <a:latin typeface="PingFangSC-Semibold"/>
            </a:endParaRPr>
          </a:p>
          <a:p>
            <a:endParaRPr lang="en-US" altLang="zh-CN" b="0" i="0" dirty="0">
              <a:effectLst/>
              <a:latin typeface="PingFangSC-Semibold"/>
            </a:endParaRPr>
          </a:p>
          <a:p>
            <a:r>
              <a:rPr lang="zh-CN" altLang="en-US" dirty="0">
                <a:latin typeface="PingFangSC-Semibold"/>
              </a:rPr>
              <a:t>比赛类型：仿真</a:t>
            </a:r>
            <a:r>
              <a:rPr lang="en-US" altLang="zh-CN" dirty="0">
                <a:latin typeface="PingFangSC-Semibold"/>
              </a:rPr>
              <a:t>&amp;</a:t>
            </a:r>
            <a:r>
              <a:rPr lang="zh-CN" altLang="en-US" dirty="0">
                <a:latin typeface="PingFangSC-Semibold"/>
              </a:rPr>
              <a:t>线下</a:t>
            </a:r>
            <a:endParaRPr lang="en-US" altLang="zh-CN" dirty="0">
              <a:latin typeface="PingFangSC-Semibold"/>
            </a:endParaRPr>
          </a:p>
          <a:p>
            <a:endParaRPr lang="en-US" altLang="zh-CN" dirty="0">
              <a:latin typeface="PingFangSC-Semibold"/>
            </a:endParaRPr>
          </a:p>
          <a:p>
            <a:r>
              <a:rPr lang="zh-CN" altLang="en-US" dirty="0">
                <a:latin typeface="PingFangSC-Semibold"/>
              </a:rPr>
              <a:t>技术要求：参考算法组培训</a:t>
            </a:r>
            <a:endParaRPr lang="en-US" altLang="zh-CN" dirty="0">
              <a:latin typeface="PingFangSC-Semibold"/>
            </a:endParaRPr>
          </a:p>
          <a:p>
            <a:endParaRPr lang="en-US" altLang="zh-CN" dirty="0">
              <a:latin typeface="PingFangSC-Semibold"/>
            </a:endParaRPr>
          </a:p>
          <a:p>
            <a:r>
              <a:rPr lang="zh-CN" altLang="en-US" dirty="0">
                <a:latin typeface="PingFangSC-Semibold"/>
              </a:rPr>
              <a:t>新项目组：穿越机组</a:t>
            </a:r>
            <a:endParaRPr lang="en-US" altLang="zh-CN" dirty="0">
              <a:latin typeface="PingFangSC-Semibold"/>
            </a:endParaRPr>
          </a:p>
          <a:p>
            <a:endParaRPr lang="en-US" altLang="zh-CN" dirty="0">
              <a:latin typeface="PingFangSC-Semibold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5666" y="1979658"/>
            <a:ext cx="6165285" cy="3833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新赛季设备预算（千元以上）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292" y="1825625"/>
            <a:ext cx="7043394" cy="4351338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PingFangSC-Semibold"/>
              </a:rPr>
              <a:t>设备购置清单（上报启明）</a:t>
            </a:r>
            <a:endParaRPr lang="en-US" altLang="zh-CN" b="0" i="0" dirty="0">
              <a:effectLst/>
              <a:latin typeface="PingFangSC-Semibold"/>
            </a:endParaRPr>
          </a:p>
          <a:p>
            <a:endParaRPr lang="en-US" altLang="zh-CN" b="0" i="0" dirty="0">
              <a:effectLst/>
              <a:latin typeface="PingFangSC-Semibold"/>
            </a:endParaRPr>
          </a:p>
          <a:p>
            <a:r>
              <a:rPr lang="zh-CN" altLang="en-US" dirty="0">
                <a:latin typeface="PingFangSC-Semibold"/>
              </a:rPr>
              <a:t>机械臂、</a:t>
            </a:r>
            <a:r>
              <a:rPr lang="en-US" altLang="zh-CN" dirty="0">
                <a:latin typeface="PingFangSC-Semibold"/>
              </a:rPr>
              <a:t>NUC</a:t>
            </a:r>
            <a:r>
              <a:rPr lang="zh-CN" altLang="en-US" dirty="0">
                <a:latin typeface="PingFangSC-Semibold"/>
              </a:rPr>
              <a:t>等（分技术组整理后汇总）</a:t>
            </a:r>
            <a:endParaRPr lang="en-US" altLang="zh-CN" dirty="0">
              <a:latin typeface="PingFangSC-Semibold"/>
            </a:endParaRPr>
          </a:p>
          <a:p>
            <a:endParaRPr lang="en-US" altLang="zh-CN" dirty="0">
              <a:latin typeface="PingFangSC-Semibold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PingFangSC-Semibold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PingFangSC-Semibold"/>
              </a:rPr>
              <a:t>月</a:t>
            </a:r>
            <a:r>
              <a:rPr lang="en-US" altLang="zh-CN" dirty="0">
                <a:solidFill>
                  <a:srgbClr val="FF0000"/>
                </a:solidFill>
                <a:latin typeface="PingFangSC-Semibold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PingFangSC-Semibold"/>
              </a:rPr>
              <a:t>日前</a:t>
            </a:r>
            <a:r>
              <a:rPr lang="zh-CN" altLang="en-US" dirty="0">
                <a:latin typeface="PingFangSC-Semibold"/>
              </a:rPr>
              <a:t>各技术组组长提交给队长</a:t>
            </a:r>
            <a:endParaRPr lang="en-US" altLang="zh-CN" dirty="0">
              <a:latin typeface="PingFangSC-Semibold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归还裁判系统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04758" cy="435133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r>
              <a:rPr lang="zh-CN" altLang="en-US" dirty="0">
                <a:solidFill>
                  <a:srgbClr val="FF0000"/>
                </a:solidFill>
              </a:rPr>
              <a:t>日</a:t>
            </a:r>
            <a:r>
              <a:rPr lang="zh-CN" altLang="en-US" dirty="0"/>
              <a:t>之前需将所有裁判系统拆下并统计数目，各项目组在完成相应的测试任务后，可以尽快拆除。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4660" y="463011"/>
            <a:ext cx="4964043" cy="60298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报账流程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按照本次发布的报账规范报账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准备、整理好报账的材料</a:t>
            </a:r>
            <a:r>
              <a:rPr lang="en-US" altLang="zh-CN" dirty="0"/>
              <a:t>(</a:t>
            </a:r>
            <a:r>
              <a:rPr lang="zh-CN" altLang="en-US" dirty="0"/>
              <a:t>各个文件一定要重命名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</a:t>
            </a:r>
            <a:r>
              <a:rPr lang="zh-CN" altLang="en-US" dirty="0">
                <a:solidFill>
                  <a:srgbClr val="FF0000"/>
                </a:solidFill>
              </a:rPr>
              <a:t>两周</a:t>
            </a:r>
            <a:r>
              <a:rPr lang="zh-CN" altLang="en-US" dirty="0"/>
              <a:t>一次，定期报账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大家定期快速报账，让团队资金流转起来，能更好地利用团队经费（能买更多的东西）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实验室日常管理注意事项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每天最后一个离开实验室的同学注意</a:t>
            </a:r>
            <a:r>
              <a:rPr lang="zh-CN" altLang="en-US" dirty="0">
                <a:solidFill>
                  <a:srgbClr val="FF0000"/>
                </a:solidFill>
              </a:rPr>
              <a:t>关灯、关空调、关门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物资用完</a:t>
            </a:r>
            <a:r>
              <a:rPr lang="zh-CN" altLang="en-US" dirty="0">
                <a:solidFill>
                  <a:srgbClr val="FF0000"/>
                </a:solidFill>
              </a:rPr>
              <a:t>归位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这一问题不仅仅需要机械组的同学注意，其他技术组也要引起重视。队员如果不清楚该放回到哪个位置，找机械组的同学问清楚。现在绝大多数工具都能找到细分的存放处，每次用完工具归位不是很难做到的事。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dirty="0"/>
              <a:t>团队门禁录入：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新入队的队员及更换了校庆校园卡的队员，例会结束之后找队长录入实验室门禁。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115570"/>
            <a:ext cx="760095" cy="3559175"/>
          </a:xfrm>
        </p:spPr>
        <p:txBody>
          <a:bodyPr/>
          <a:p>
            <a:r>
              <a:rPr lang="zh-CN" altLang="en-US" b="1"/>
              <a:t>钉钉考勤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6145" y="115570"/>
            <a:ext cx="2395855" cy="6706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70" y="115570"/>
            <a:ext cx="2579370" cy="6753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10" y="115570"/>
            <a:ext cx="2512060" cy="6706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9317"/>
          <a:stretch>
            <a:fillRect/>
          </a:stretch>
        </p:blipFill>
        <p:spPr>
          <a:xfrm>
            <a:off x="9540240" y="115570"/>
            <a:ext cx="2347595" cy="4741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40240" y="5694680"/>
            <a:ext cx="210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9.25-10.1</a:t>
            </a:r>
            <a:endParaRPr lang="en-US" altLang="zh-CN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532,&quot;width&quot;:3048}"/>
</p:tagLst>
</file>

<file path=ppt/tags/tag2.xml><?xml version="1.0" encoding="utf-8"?>
<p:tagLst xmlns:p="http://schemas.openxmlformats.org/presentationml/2006/main">
  <p:tag name="COMMONDATA" val="eyJoZGlkIjoiYTNjYmVmYjFiM2YzNTAyNjA3ZTI3YzI1NmRmN2EzNG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WPS 演示</Application>
  <PresentationFormat>宽屏</PresentationFormat>
  <Paragraphs>57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PingFangSC-Semibold</vt:lpstr>
      <vt:lpstr>Segoe Print</vt:lpstr>
      <vt:lpstr>等线 Light</vt:lpstr>
      <vt:lpstr>等线</vt:lpstr>
      <vt:lpstr>微软雅黑</vt:lpstr>
      <vt:lpstr>Arial Unicode MS</vt:lpstr>
      <vt:lpstr>Calibri</vt:lpstr>
      <vt:lpstr>Office 主题​​</vt:lpstr>
      <vt:lpstr>RM2023狼牙第4次大例会</vt:lpstr>
      <vt:lpstr>进度汇报</vt:lpstr>
      <vt:lpstr>大疆穿越机赛道</vt:lpstr>
      <vt:lpstr>新赛季设备预算（千元以上）</vt:lpstr>
      <vt:lpstr>归还裁判系统</vt:lpstr>
      <vt:lpstr>报账流程</vt:lpstr>
      <vt:lpstr>实验室日常管理注意事项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RM2023狼牙第x次大例会</dc:title>
  <dc:creator>1294105930z@gmail.com</dc:creator>
  <cp:lastModifiedBy>陌上初雪</cp:lastModifiedBy>
  <cp:revision>39</cp:revision>
  <dcterms:created xsi:type="dcterms:W3CDTF">2022-10-03T07:20:00Z</dcterms:created>
  <dcterms:modified xsi:type="dcterms:W3CDTF">2022-10-03T08:37:32Z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3B1F65583EB343EEA21FFC70FD4D106D</vt:lpwstr>
  </property>
  <property fmtid="{D5CDD505-2E9C-101B-9397-08002B2CF9AE}" pid="3" name="KSOProductBuildVer">
    <vt:lpwstr>2052-11.1.0.12358</vt:lpwstr>
  </property>
</Properties>
</file>